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64" r:id="rId6"/>
    <p:sldId id="265" r:id="rId7"/>
    <p:sldId id="258" r:id="rId8"/>
    <p:sldId id="259" r:id="rId9"/>
    <p:sldId id="260"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924" y="23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16" name="Номер слайда 15"/>
          <p:cNvSpPr>
            <a:spLocks noGrp="1"/>
          </p:cNvSpPr>
          <p:nvPr>
            <p:ph type="sldNum" sz="quarter" idx="11"/>
          </p:nvPr>
        </p:nvSpPr>
        <p:spPr/>
        <p:txBody>
          <a:bodyPr/>
          <a:lstStyle/>
          <a:p>
            <a:fld id="{473864C4-EB01-4B13-B17E-BBC4EC3FB29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64C4-EB01-4B13-B17E-BBC4EC3FB2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64C4-EB01-4B13-B17E-BBC4EC3FB2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A0D8D1E-EF8B-4912-BF4D-DF3023CD54DA}" type="datetimeFigureOut">
              <a:rPr lang="ru-RU" smtClean="0"/>
              <a:pPr/>
              <a:t>24.01.2017</a:t>
            </a:fld>
            <a:endParaRPr lang="ru-RU"/>
          </a:p>
        </p:txBody>
      </p:sp>
      <p:sp>
        <p:nvSpPr>
          <p:cNvPr id="15" name="Номер слайда 14"/>
          <p:cNvSpPr>
            <a:spLocks noGrp="1"/>
          </p:cNvSpPr>
          <p:nvPr>
            <p:ph type="sldNum" sz="quarter" idx="15"/>
          </p:nvPr>
        </p:nvSpPr>
        <p:spPr/>
        <p:txBody>
          <a:bodyPr/>
          <a:lstStyle>
            <a:lvl1pPr algn="ctr">
              <a:defRPr/>
            </a:lvl1pPr>
          </a:lstStyle>
          <a:p>
            <a:fld id="{473864C4-EB01-4B13-B17E-BBC4EC3FB29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3864C4-EB01-4B13-B17E-BBC4EC3FB29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3864C4-EB01-4B13-B17E-BBC4EC3FB29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73864C4-EB01-4B13-B17E-BBC4EC3FB29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3864C4-EB01-4B13-B17E-BBC4EC3FB29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3864C4-EB01-4B13-B17E-BBC4EC3FB2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A0D8D1E-EF8B-4912-BF4D-DF3023CD54DA}" type="datetimeFigureOut">
              <a:rPr lang="ru-RU" smtClean="0"/>
              <a:pPr/>
              <a:t>24.01.2017</a:t>
            </a:fld>
            <a:endParaRPr lang="ru-RU"/>
          </a:p>
        </p:txBody>
      </p:sp>
      <p:sp>
        <p:nvSpPr>
          <p:cNvPr id="9" name="Номер слайда 8"/>
          <p:cNvSpPr>
            <a:spLocks noGrp="1"/>
          </p:cNvSpPr>
          <p:nvPr>
            <p:ph type="sldNum" sz="quarter" idx="15"/>
          </p:nvPr>
        </p:nvSpPr>
        <p:spPr/>
        <p:txBody>
          <a:bodyPr/>
          <a:lstStyle/>
          <a:p>
            <a:fld id="{473864C4-EB01-4B13-B17E-BBC4EC3FB29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A0D8D1E-EF8B-4912-BF4D-DF3023CD54DA}" type="datetimeFigureOut">
              <a:rPr lang="ru-RU" smtClean="0"/>
              <a:pPr/>
              <a:t>24.01.2017</a:t>
            </a:fld>
            <a:endParaRPr lang="ru-RU"/>
          </a:p>
        </p:txBody>
      </p:sp>
      <p:sp>
        <p:nvSpPr>
          <p:cNvPr id="9" name="Номер слайда 8"/>
          <p:cNvSpPr>
            <a:spLocks noGrp="1"/>
          </p:cNvSpPr>
          <p:nvPr>
            <p:ph type="sldNum" sz="quarter" idx="11"/>
          </p:nvPr>
        </p:nvSpPr>
        <p:spPr/>
        <p:txBody>
          <a:bodyPr/>
          <a:lstStyle/>
          <a:p>
            <a:fld id="{473864C4-EB01-4B13-B17E-BBC4EC3FB29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A0D8D1E-EF8B-4912-BF4D-DF3023CD54DA}" type="datetimeFigureOut">
              <a:rPr lang="ru-RU" smtClean="0"/>
              <a:pPr/>
              <a:t>24.01.2017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73864C4-EB01-4B13-B17E-BBC4EC3FB29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15616" y="1340768"/>
            <a:ext cx="6864424" cy="5148318"/>
          </a:xfrm>
        </p:spPr>
      </p:pic>
      <p:sp>
        <p:nvSpPr>
          <p:cNvPr id="4" name="Заголовок 3"/>
          <p:cNvSpPr>
            <a:spLocks noGrp="1"/>
          </p:cNvSpPr>
          <p:nvPr>
            <p:ph type="title"/>
          </p:nvPr>
        </p:nvSpPr>
        <p:spPr/>
        <p:txBody>
          <a:bodyPr/>
          <a:lstStyle/>
          <a:p>
            <a:r>
              <a:rPr lang="en-US"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Travel around the UK</a:t>
            </a:r>
            <a:endParaRPr lang="ru-RU"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1439122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K weather: Heatwave ends with a bang as thunder and lightning strike Mail Onlin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240124"/>
            <a:ext cx="7424823" cy="41764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95536" y="404664"/>
            <a:ext cx="8496944" cy="646331"/>
          </a:xfrm>
          <a:prstGeom prst="rect">
            <a:avLst/>
          </a:prstGeom>
        </p:spPr>
        <p:txBody>
          <a:bodyPr wrap="square">
            <a:spAutoFit/>
          </a:bodyPr>
          <a:lstStyle/>
          <a:p>
            <a:pPr algn="ct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ondon </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ye</a:t>
            </a:r>
            <a:endParaRPr lang="ru-RU"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Прямоугольник 2"/>
          <p:cNvSpPr/>
          <p:nvPr/>
        </p:nvSpPr>
        <p:spPr>
          <a:xfrm>
            <a:off x="395536" y="908720"/>
            <a:ext cx="8496944" cy="1384995"/>
          </a:xfrm>
          <a:prstGeom prst="rect">
            <a:avLst/>
          </a:prstGeom>
        </p:spPr>
        <p:txBody>
          <a:bodyPr wrap="square">
            <a:spAutoFit/>
          </a:bodyPr>
          <a:lstStyle/>
          <a:p>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London Eye is one of the largest Ferris wheels in the world, located in the London borough of </a:t>
            </a: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Lambeth</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on the South Bank of the Thames.</a:t>
            </a:r>
            <a:endPar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487073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96944" cy="707886"/>
          </a:xfrm>
          <a:prstGeom prst="rect">
            <a:avLst/>
          </a:prstGeom>
        </p:spPr>
        <p:txBody>
          <a:bodyPr wrap="square">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Big Ben</a:t>
            </a:r>
            <a:endParaRPr lang="ru-RU"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Прямоугольник 2"/>
          <p:cNvSpPr/>
          <p:nvPr/>
        </p:nvSpPr>
        <p:spPr>
          <a:xfrm>
            <a:off x="323528" y="980728"/>
            <a:ext cx="8640960" cy="1323439"/>
          </a:xfrm>
          <a:prstGeom prst="rect">
            <a:avLst/>
          </a:prstGeom>
        </p:spPr>
        <p:txBody>
          <a:bodyPr wrap="square">
            <a:spAutoFit/>
          </a:bodyPr>
          <a:lstStyle/>
          <a:p>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Big Ben is the most famous landmark of London. Although often called "big Ben" refers to the clock tower of the Palace of Westminster, more formally known as "St. Stephen's tower", in fact, big Ben is the largest bell of the six located in the tower.</a:t>
            </a:r>
            <a:endParaRPr lang="ru-RU"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44" name="Picture 4" descr="&amp;Scy;&amp;kcy;&amp;acy;&amp;chcy;&amp;acy;&amp;tcy;&amp;softcy; &amp;fcy;&amp;ocy;&amp;tcy;&amp;ocy; &amp;Bcy;&amp;icy;&amp;gcy; &amp;Bcy;&amp;iecy;&amp;ncy; &amp;ncy;&amp;ocy;&amp;chcy;&amp;softcy;&amp;yucy;, &amp;Lcy;&amp;ocy;&amp;ncy;&amp;dcy;&amp;ocy;&amp;ncy;, &amp;gcy;&amp;ocy;&amp;rcy;&amp;ocy;&amp;dcy;, &amp;Acy;&amp;ncy;&amp;gcy;&amp;lcy;&amp;icy;&amp;yacy;, &amp;ucy;&amp;lcy;&amp;icy;&amp;chcy;&amp;ncy;&amp;ycy;&amp;iecy;, &amp;ocy;&amp;scy;&amp;vcy;&amp;iecy;&amp;shchcy;&amp;iecy;&amp;ncy;&amp;icy;&amp;iecy;, &amp;fcy;&amp;ocy;&amp;ncy;&amp;acy;&amp;rcy;&amp;softcy;, &amp;zcy;&amp;dcy;&amp;acy;&amp;ncy;&amp;icy;&amp;jcy;, &amp;icy; &amp;ocy;&amp;bcy;&amp;ocy;&amp;i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7644" y="2304167"/>
            <a:ext cx="6408712" cy="4274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5471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991" y="292006"/>
            <a:ext cx="8424936" cy="707886"/>
          </a:xfrm>
          <a:prstGeom prst="rect">
            <a:avLst/>
          </a:prstGeom>
        </p:spPr>
        <p:txBody>
          <a:bodyPr wrap="square">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Tower bridge</a:t>
            </a:r>
            <a:endParaRPr lang="ru-RU"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Прямоугольник 2"/>
          <p:cNvSpPr/>
          <p:nvPr/>
        </p:nvSpPr>
        <p:spPr>
          <a:xfrm>
            <a:off x="385991" y="999892"/>
            <a:ext cx="8424935" cy="1200329"/>
          </a:xfrm>
          <a:prstGeom prst="rect">
            <a:avLst/>
          </a:prstGeom>
        </p:spPr>
        <p:txBody>
          <a:bodyPr wrap="square">
            <a:spAutoFit/>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This bascule bridge. Thousands of tourists come here to look at the bridges. But to arrive just in time is quite difficult, because in the past the bridge was diluted every time the ship needed to pass under it, and now, by prior arrangement only.</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1266" name="Picture 2" descr="&amp;Tcy;&amp;acy;&amp;ucy;&amp;ecy;&amp;rcy;&amp;scy;&amp;kcy;&amp;icy;&amp;jcy; &amp;mcy;&amp;ocy;&amp;scy;&amp;tcy;, 7. &amp;Fcy;&amp;ocy;&amp;tcy;&amp;ocy;&amp;gcy;&amp;rcy;&amp;acy;&amp;fcy;&amp;icy;&amp;icy; &amp;Tcy;&amp;acy;&amp;ucy;&amp;ecy;&amp;rcy;&amp;scy;&amp;kcy;&amp;icy;&amp;jcy; &amp;mcy;&amp;ocy;&amp;scy;&amp;tcy; . . &amp;Vcy;&amp;iecy;&amp;lcy;&amp;icy;&amp;kcy;&amp;ocy;&amp;bcy;&amp;rcy;&amp;icy;&amp;tcy;&amp;acy;&amp;ncy;&amp;icy;&amp;ya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9611" y="2132856"/>
            <a:ext cx="6097695" cy="4568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106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23003"/>
            <a:ext cx="8712968" cy="1015663"/>
          </a:xfrm>
          <a:prstGeom prst="rect">
            <a:avLst/>
          </a:prstGeom>
        </p:spPr>
        <p:txBody>
          <a:bodyPr wrap="square">
            <a:spAutoFit/>
          </a:bodyPr>
          <a:lstStyle/>
          <a:p>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Loch ness is a lake in Scotland.</a:t>
            </a:r>
            <a:b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length of the lake - 37 miles and a width of 2 kilometers. Its maximum depth reaches 200 meters.</a:t>
            </a:r>
            <a:endParaRPr lang="ru-RU"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Прямоугольник 2"/>
          <p:cNvSpPr/>
          <p:nvPr/>
        </p:nvSpPr>
        <p:spPr>
          <a:xfrm>
            <a:off x="251520" y="476672"/>
            <a:ext cx="8712968" cy="646331"/>
          </a:xfrm>
          <a:prstGeom prst="rect">
            <a:avLst/>
          </a:prstGeom>
        </p:spPr>
        <p:txBody>
          <a:bodyPr wrap="square">
            <a:spAutoFit/>
          </a:bodyPr>
          <a:lstStyle/>
          <a:p>
            <a:pPr algn="ct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Loch Ness Lake</a:t>
            </a:r>
            <a:endParaRPr lang="ru-RU"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2290" name="Picture 2" descr="&amp;Lcy;&amp;ocy;&amp;khcy;&amp;ncy;&amp;iecy;&amp;scy;&amp;scy;&amp;kcy;&amp;ocy;&amp;iecy; &amp;ocy;&amp;zcy;&amp;iecy;&amp;rcy;&amp;o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4254" y="2138666"/>
            <a:ext cx="6667500" cy="444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98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04664"/>
            <a:ext cx="8229600" cy="1296144"/>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reflection blurRad="6350" stA="55000" endA="300" endPos="45500" dir="5400000" sy="-100000" algn="bl" rotWithShape="0"/>
                </a:effectLst>
              </a:rPr>
              <a:t>Thank </a:t>
            </a:r>
            <a:r>
              <a:rPr lang="en-US" sz="54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reflection blurRad="6350" stA="55000" endA="300" endPos="45500" dir="5400000" sy="-100000" algn="bl" rotWithShape="0"/>
                </a:effectLst>
              </a:rPr>
              <a:t>you for your </a:t>
            </a:r>
            <a:r>
              <a:rPr lang="en-US" sz="54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reflection blurRad="6350" stA="55000" endA="300" endPos="45500" dir="5400000" sy="-100000" algn="bl" rotWithShape="0"/>
                </a:effectLst>
              </a:rPr>
              <a:t>attention!!!</a:t>
            </a:r>
            <a:endParaRPr lang="ru-RU" sz="54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reflection blurRad="6350" stA="55000" endA="300" endPos="45500" dir="5400000" sy="-100000" algn="bl" rotWithShape="0"/>
              </a:effectLst>
            </a:endParaRPr>
          </a:p>
        </p:txBody>
      </p:sp>
      <p:pic>
        <p:nvPicPr>
          <p:cNvPr id="13314" name="Picture 2" descr="&amp;Kcy;&amp;rcy;&amp;acy;&amp;scy;&amp;icy;&amp;vcy;&amp;ycy;&amp;iecy; &amp;kcy;&amp;acy;&amp;rcy;&amp;tcy;&amp;icy;&amp;ncy;&amp;kcy;&amp;icy; &amp;lcy;&amp;ocy;&amp;ncy;&amp;dcy;&amp;ocy;&amp;ncy;, &amp;bcy;&amp;icy;&amp;gcy; &amp;bcy;&amp;ecy;&amp;ncy;, &amp;mcy;&amp;ocy;&amp;scy;&amp;tcy;. . &amp;Fcy;&amp;ocy;&amp;tcy;&amp;ocy; &amp;ocy;&amp;bcy;&amp;ocy;&amp;icy; 1920x1200 &amp;pcy;&amp;icy;&amp;kcy;&amp;scy;&amp;iecy;&amp;lcy;&amp;iecy;&amp;jcy; 3933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1628800"/>
            <a:ext cx="6480720" cy="4860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585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sz="3600" dirty="0" smtClean="0"/>
              <a:t>The </a:t>
            </a:r>
            <a:r>
              <a:rPr lang="en-US" sz="3600" dirty="0"/>
              <a:t>national flag of </a:t>
            </a:r>
            <a:r>
              <a:rPr lang="en-US" sz="3600" dirty="0" smtClean="0"/>
              <a:t>Great Britain is…</a:t>
            </a:r>
            <a:endParaRPr lang="ru-RU" sz="3600" dirty="0"/>
          </a:p>
        </p:txBody>
      </p:sp>
      <p:sp>
        <p:nvSpPr>
          <p:cNvPr id="3" name="Заголовок 2"/>
          <p:cNvSpPr>
            <a:spLocks noGrp="1"/>
          </p:cNvSpPr>
          <p:nvPr>
            <p:ph type="title"/>
          </p:nvPr>
        </p:nvSpPr>
        <p:spPr/>
        <p:txBody>
          <a:bodyPr>
            <a:normAutofit/>
          </a:bodyPr>
          <a:lstStyle/>
          <a:p>
            <a:r>
              <a:rPr lang="en-US" sz="32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UNITED KINGDOM OF GREAT BRITAIN AND NORTHERN IRELAND</a:t>
            </a:r>
            <a:endParaRPr lang="ru-RU" sz="32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2276872"/>
            <a:ext cx="4968552" cy="4121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113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424936" cy="769441"/>
          </a:xfrm>
          <a:prstGeom prst="rect">
            <a:avLst/>
          </a:prstGeom>
        </p:spPr>
        <p:txBody>
          <a:bodyPr wrap="square">
            <a:spAutoFit/>
          </a:bodyPr>
          <a:lstStyle/>
          <a:p>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British capital is London</a:t>
            </a:r>
            <a:endParaRPr lang="ru-RU"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098" name="Picture 2" descr="&amp;Acy;&amp;ncy;&amp;gcy;&amp;lcy;&amp;icy;&amp;yacy; &amp;Ocy;&amp;bcy; &amp;ocy;&amp;tcy;&amp;dcy;&amp;ycy;&amp;khcy;&amp;ie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297780"/>
            <a:ext cx="6912768" cy="5210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774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352928" cy="523220"/>
          </a:xfrm>
          <a:prstGeom prst="rect">
            <a:avLst/>
          </a:prstGeom>
        </p:spPr>
        <p:txBody>
          <a:bodyPr wrap="square">
            <a:spAutoFit/>
          </a:bodyPr>
          <a:lstStyle/>
          <a:p>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population of the UK is 62 million people.</a:t>
            </a:r>
            <a:endPar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122" name="Picture 2" descr="&amp;Mcy;&amp;ocy;&amp;rcy;&amp;scy;&amp;kcy;&amp;acy;&amp;yacy; &amp;dcy;&amp;ucy;&amp;ecy;&amp;lcy;&amp;softcy; &amp;ocy;&amp;rcy;&amp;lcy;&amp;acy; &amp;icy; &amp;dcy;&amp;rcy;&amp;acy;&amp;kcy;&amp;ocy;&amp;ncy;&amp;acy; &amp;ocy;&amp;tcy;&amp;kcy;&amp;lcy;&amp;acy;&amp;dcy;&amp;ycy;&amp;vcy;&amp;acy;&amp;iecy;&amp;tcy;&amp;scy;&amp;ya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9570" y="1196752"/>
            <a:ext cx="7643942" cy="52037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587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496944" cy="584775"/>
          </a:xfrm>
          <a:prstGeom prst="rect">
            <a:avLst/>
          </a:prstGeom>
        </p:spPr>
        <p:txBody>
          <a:bodyPr wrap="square">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total area of the UK is 244 017 </a:t>
            </a:r>
            <a:r>
              <a:rPr lang="en-US"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sq</a:t>
            </a: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km</a:t>
            </a:r>
            <a:endParaRPr lang="ru-RU"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6146" name="Picture 2" descr="&amp;Vcy;&amp;iecy;&amp;lcy;&amp;icy;&amp;kcy;&amp;ocy;&amp;bcy;&amp;rcy;&amp;icy;&amp;tcy;&amp;acy;&amp;ncy;&amp;icy;&amp;yacy; &amp;rcy;&amp;iecy;&amp;shcy;&amp;icy;&amp;lcy;&amp;acy; &amp;ocy;&amp;tcy;&amp;kcy;&amp;rcy;&amp;ycy;&amp;tcy;&amp;ocy; &amp;rcy;&amp;acy;&amp;scy;&amp;scy;&amp;lcy;&amp;iecy;&amp;dcy;&amp;ocy;&amp;vcy;&amp;acy;&amp;tcy;&amp;softcy; &quot;&amp;zcy;&amp;acy;&amp;bcy;&amp;ycy;&amp;tcy;&amp;ocy;&amp;iecy;&quot; &amp;dcy;&amp;iecy;&amp;lcy;&amp;ocy; &amp;ocy; &amp;gcy;&amp;icy;&amp;bcy;&amp;iecy;&amp;lcy;&amp;icy; &amp;bcy;&amp;ycy;&amp;vcy;&amp;shcy;&amp;iecy;&amp;gcy;&amp;ocy; &amp;ocy;&amp;fcy;&amp;icy;&amp;tscy;&amp;iecy;&amp;rcy;&amp;acy; &amp;Fcy;&amp;Scy;&amp;Bcy;.&amp;Pcy;&amp;ocy;&amp;dcy;&amp;rcy;&amp;ocy;&amp;bcy;&amp;ncy;&amp;ocy;&amp;scy;&amp;tcy;&amp;icy;:h... &amp;Vcy;&amp;ocy;&amp;zcy;&amp;rcy;&amp;ocy;&amp;zhcy;&amp;dcy;&amp;iecy;&amp;ncy;&amp;icy;&amp;iecy; &amp;Rcy;&amp;ocy;&amp;scy;&amp;scy;&amp;icy;&amp;i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8904" y="1136939"/>
            <a:ext cx="6990207" cy="52478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2484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646331"/>
          </a:xfrm>
          <a:prstGeom prst="rect">
            <a:avLst/>
          </a:prstGeom>
        </p:spPr>
        <p:txBody>
          <a:bodyPr wrap="square">
            <a:spAutoFit/>
          </a:bodyPr>
          <a:lstStyle/>
          <a:p>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Queen of England is Elizabeth II</a:t>
            </a:r>
            <a:endParaRPr lang="ru-RU"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7170" name="Picture 2" descr="&amp;IEcy;&amp;lcy;&amp;icy;&amp;zcy;&amp;acy;&amp;vcy;&amp;iecy;&amp;tcy;&amp;acy; II &amp;scy;&amp;dcy;&amp;iecy;&amp;lcy;&amp;acy;&amp;lcy;&amp;acy; &amp;dcy;&amp;icy;&amp;rcy;&amp;icy;&amp;zhcy;&amp;iecy;&amp;rcy;&amp;acy; &amp;Rcy;&amp;ocy;&amp;zhcy;&amp;dcy;&amp;iecy;&amp;scy;&amp;tcy;&amp;vcy;&amp;iecy;&amp;ncy;&amp;scy;&amp;kcy;&amp;ocy;&amp;gcy;&amp;ocy; &amp;kcy;&amp;ocy;&amp;mcy;&amp;acy;&amp;ncy;&amp;dcy;&amp;ocy;&amp;rcy;&amp;ocy;&amp;mcy; &amp;Pcy;&amp;rcy;&amp;iecy;&amp;vcy;&amp;ocy;&amp;scy;&amp;khcy;&amp;ocy;&amp;dcy;&amp;ncy;&amp;iecy;&amp;jcy;&amp;shcy;&amp;iecy;&amp;gcy;&amp;ocy; &amp;ocy;&amp;rcy;&amp;dcy;&amp;iecy;&amp;ncy;&amp;a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0229" y="1050995"/>
            <a:ext cx="6707558" cy="52989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82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156176" y="332656"/>
            <a:ext cx="2646040" cy="6186309"/>
          </a:xfrm>
          <a:prstGeom prst="rect">
            <a:avLst/>
          </a:prstGeom>
        </p:spPr>
        <p:txBody>
          <a:bodyPr wrap="square">
            <a:spAutoFit/>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United Kingdom of Great Britain and Northern Ireland is situated on the British Isles. The British Isles consist of two large islands, Great Britain and Ireland, and above five thousand small islands. Their total area is over 244 000 square kilometers. The United Kingdom is made up of four countries: England, Scotland, Wales and Northern Ireland. Their capitals are London, Edinburgh, Cardiff and Belfast respectively.</a:t>
            </a:r>
            <a:b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8" name="Picture 4" descr="&amp;Kcy;&amp;acy;&amp;rcy;&amp;tcy;&amp;icy;&amp;ncy;&amp;kcy;&amp;icy; &amp;Rcy;&amp;iukcy;&amp;Rcy;&amp;dscy;&amp;Scy;&amp;DJcy;&amp;Rcy;&amp;dscy;&amp;Rcy;ґ &amp;ncy;&amp;acy; &amp;rcy;&amp;acy;&amp;bcy;&amp;ocy;&amp;chcy;&amp;icy;&amp;jcy; &amp;scy;&amp;tcy;&amp;ocy;&amp;lcy; , 32-&amp;yacy; &amp;scy;&amp;tcy;&amp;rcy;&amp;acy;&amp;ncy;&amp;icy;&amp;tscy;&amp;ac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167769"/>
            <a:ext cx="5887271" cy="4415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271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total area of the country is 244 thousand sq km - &amp;Kcy;&amp;acy;&amp;rcy;&amp;tcy;&amp;icy;&amp;ncy;&amp;kcy;&amp;acy; 20802/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0830" y="1052736"/>
            <a:ext cx="5760640" cy="46085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021470" y="1076563"/>
            <a:ext cx="2974629" cy="4524315"/>
          </a:xfrm>
          <a:prstGeom prst="rect">
            <a:avLst/>
          </a:prstGeom>
        </p:spPr>
        <p:txBody>
          <a:bodyPr wrap="square">
            <a:sp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One of the most visited cities is London. This city is the capital of the UK. It's a huge metropolis, the area of this city is 1706,8 km. </a:t>
            </a: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ore than eight million people live there. Date of creation of London is 43. </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279802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496944" cy="461665"/>
          </a:xfrm>
          <a:prstGeom prst="rect">
            <a:avLst/>
          </a:prstGeom>
        </p:spPr>
        <p:txBody>
          <a:bodyPr wrap="square">
            <a:sp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English and Welsh are the official languages of Britain.</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194" name="Picture 2" descr="&amp;Kcy;&amp;rcy;&amp;acy;&amp;scy;&amp;icy;&amp;vcy;&amp;ycy;&amp;iecy; &amp;kcy;&amp;acy;&amp;rcy;&amp;tcy;&amp;icy;&amp;ncy;&amp;kcy;&amp;icy; &amp;ncy;&amp;iecy;&amp;dcy;&amp;ocy;&amp;scy;&amp;kcy;&amp;rcy;&amp;iecy;&amp;bcy;&amp;ycy;, &amp;dcy;&amp;ocy;&amp;mcy;&amp;acy;, &amp;ncy;&amp;iecy;&amp;bcy;&amp;ocy;, &amp;lcy;&amp;ocy;&amp;ncy;&amp;dcy;&amp;ocy;&amp;ncy;, &amp;rcy;&amp;iecy;&amp;kcy;&amp;acy;, &amp;gcy;&amp;ocy;&amp;rcy;&amp;ocy;&amp;dcy;, &amp;lcy;&amp;ocy;&amp;dcy;&amp;kcy;&amp;icy;, &amp;mcy;&amp;ocy;&amp;scy;&amp;tcy;, &amp;vcy;&amp;ycy;&amp;scy;&amp;ocy;&amp;tcy;&amp;acy;, &amp;tcy;&amp;ucy;&amp;chcy;&amp;icy;, &amp;chcy;&amp;acy;&amp;scy;&amp;ycy;, &amp;lcy;&amp;ocy;&amp;dcy;&amp;kcy;&amp;acy;, &amp;ocy;&amp;bcy;&amp;lcy;&amp;acy;&amp;kcy;&amp;acy;, &amp;kcy;&amp;ocy;&amp;lcy;&amp;iecy;&amp;scy;&amp;ocy;, &amp;zcy;&amp;dcy;&amp;acy;&amp;ncy;&amp;icy;&amp;yacy;.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608" y="734889"/>
            <a:ext cx="8200768" cy="54671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6253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96</TotalTime>
  <Words>348</Words>
  <Application>Microsoft Office PowerPoint</Application>
  <PresentationFormat>On-screen Show (4:3)</PresentationFormat>
  <Paragraphs>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Бумажная</vt:lpstr>
      <vt:lpstr>Travel around the UK</vt:lpstr>
      <vt:lpstr>UNITED KINGDOM OF GREAT BRITAIN AND NORTHERN IRELAND</vt:lpstr>
      <vt:lpstr>Slide 3</vt:lpstr>
      <vt:lpstr>Slide 4</vt:lpstr>
      <vt:lpstr>Slide 5</vt:lpstr>
      <vt:lpstr>Slide 6</vt:lpstr>
      <vt:lpstr>Slide 7</vt:lpstr>
      <vt:lpstr>Slide 8</vt:lpstr>
      <vt:lpstr>Slide 9</vt:lpstr>
      <vt:lpstr>Slide 10</vt:lpstr>
      <vt:lpstr>Slide 11</vt:lpstr>
      <vt:lpstr>Slide 12</vt:lpstr>
      <vt:lpstr>Slide 13</vt:lpstr>
      <vt:lpstr>Thank you for your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around the UK</dc:title>
  <dc:creator>TopHits™</dc:creator>
  <cp:lastModifiedBy>Windows User</cp:lastModifiedBy>
  <cp:revision>11</cp:revision>
  <dcterms:created xsi:type="dcterms:W3CDTF">2015-04-26T12:53:11Z</dcterms:created>
  <dcterms:modified xsi:type="dcterms:W3CDTF">2017-01-24T06:08:49Z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1122838</vt:lpwstr>
  </property>
  <property fmtid="{D5CDD505-2E9C-101B-9397-08002B2CF9AE}" pid="3" name="NXPowerLiteSettings">
    <vt:lpwstr>F7000400038000</vt:lpwstr>
  </property>
  <property fmtid="{D5CDD505-2E9C-101B-9397-08002B2CF9AE}" pid="4" name="NXPowerLiteVersion">
    <vt:lpwstr>D5.0.3</vt:lpwstr>
  </property>
</Properties>
</file>